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2" r:id="rId9"/>
    <p:sldId id="273" r:id="rId10"/>
    <p:sldId id="270" r:id="rId11"/>
    <p:sldId id="271" r:id="rId12"/>
    <p:sldId id="274" r:id="rId13"/>
    <p:sldId id="275" r:id="rId1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1_tit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2_estrof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3_coro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HOJE SOU FELIZ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231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HOJE SOU FELIZ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 negra noite </a:t>
            </a:r>
          </a:p>
          <a:p>
            <a:r>
              <a:rPr lang="pt-BR" dirty="0"/>
              <a:t>me assustar vem, </a:t>
            </a:r>
          </a:p>
          <a:p>
            <a:r>
              <a:rPr lang="pt-BR" dirty="0"/>
              <a:t>Sinto o Seu amor. 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364174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HOJE SOU FELIZ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As trevas tornam-se </a:t>
            </a:r>
          </a:p>
          <a:p>
            <a:r>
              <a:rPr lang="pt-BR" dirty="0"/>
              <a:t>em luz também </a:t>
            </a:r>
          </a:p>
          <a:p>
            <a:r>
              <a:rPr lang="pt-BR" dirty="0"/>
              <a:t>Com meu Salvador!</a:t>
            </a:r>
          </a:p>
        </p:txBody>
      </p:sp>
    </p:spTree>
    <p:extLst>
      <p:ext uri="{BB962C8B-B14F-4D97-AF65-F5344CB8AC3E}">
        <p14:creationId xmlns:p14="http://schemas.microsoft.com/office/powerpoint/2010/main" val="33919378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HOJE SOU FELIZ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41BC0E9-5671-439C-8AC7-3268727DC1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Hoje sou feliz, </a:t>
            </a:r>
          </a:p>
          <a:p>
            <a:r>
              <a:rPr lang="pt-BR" dirty="0"/>
              <a:t>Já não há temor, </a:t>
            </a:r>
          </a:p>
          <a:p>
            <a:r>
              <a:rPr lang="pt-BR" dirty="0"/>
              <a:t>Vou permanecer </a:t>
            </a:r>
          </a:p>
          <a:p>
            <a:r>
              <a:rPr lang="pt-BR" dirty="0"/>
              <a:t>Junto ao Salvador;</a:t>
            </a:r>
          </a:p>
        </p:txBody>
      </p:sp>
    </p:spTree>
    <p:extLst>
      <p:ext uri="{BB962C8B-B14F-4D97-AF65-F5344CB8AC3E}">
        <p14:creationId xmlns:p14="http://schemas.microsoft.com/office/powerpoint/2010/main" val="7851393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HOJE SOU FELIZ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335FBF3-1AC3-47FF-8CE9-A0558EEA7B6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Trevas não há mais,</a:t>
            </a:r>
          </a:p>
          <a:p>
            <a:r>
              <a:rPr lang="pt-BR" dirty="0"/>
              <a:t>Raia a luz do Céu; </a:t>
            </a:r>
          </a:p>
          <a:p>
            <a:r>
              <a:rPr lang="pt-BR" dirty="0"/>
              <a:t>Eu já sei que </a:t>
            </a:r>
          </a:p>
          <a:p>
            <a:r>
              <a:rPr lang="pt-BR" dirty="0"/>
              <a:t>sou do meu Senhor </a:t>
            </a:r>
          </a:p>
          <a:p>
            <a:r>
              <a:rPr lang="pt-BR" dirty="0"/>
              <a:t>E Ele é meu.</a:t>
            </a:r>
          </a:p>
        </p:txBody>
      </p:sp>
    </p:spTree>
    <p:extLst>
      <p:ext uri="{BB962C8B-B14F-4D97-AF65-F5344CB8AC3E}">
        <p14:creationId xmlns:p14="http://schemas.microsoft.com/office/powerpoint/2010/main" val="1946883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HOJE SOU FELIZ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Perdido estava e</a:t>
            </a:r>
          </a:p>
          <a:p>
            <a:r>
              <a:rPr lang="pt-BR" dirty="0"/>
              <a:t>Cristo me encontrou </a:t>
            </a:r>
          </a:p>
          <a:p>
            <a:r>
              <a:rPr lang="pt-BR" dirty="0"/>
              <a:t>Neste mundo vil;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HOJE SOU FELIZ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Salvou-me, no </a:t>
            </a:r>
          </a:p>
          <a:p>
            <a:r>
              <a:rPr lang="pt-BR" dirty="0"/>
              <a:t>Seu sangue me lavou. </a:t>
            </a:r>
          </a:p>
          <a:p>
            <a:r>
              <a:rPr lang="pt-BR" dirty="0"/>
              <a:t>Hoje sou feliz!</a:t>
            </a:r>
          </a:p>
        </p:txBody>
      </p:sp>
    </p:spTree>
    <p:extLst>
      <p:ext uri="{BB962C8B-B14F-4D97-AF65-F5344CB8AC3E}">
        <p14:creationId xmlns:p14="http://schemas.microsoft.com/office/powerpoint/2010/main" val="2863920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HOJE SOU FELIZ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41BC0E9-5671-439C-8AC7-3268727DC1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Hoje sou feliz, </a:t>
            </a:r>
          </a:p>
          <a:p>
            <a:r>
              <a:rPr lang="pt-BR" dirty="0"/>
              <a:t>Já não há temor, </a:t>
            </a:r>
          </a:p>
          <a:p>
            <a:r>
              <a:rPr lang="pt-BR" dirty="0"/>
              <a:t>Vou permanecer </a:t>
            </a:r>
          </a:p>
          <a:p>
            <a:r>
              <a:rPr lang="pt-BR" dirty="0"/>
              <a:t>Junto ao Salvador;</a:t>
            </a:r>
          </a:p>
        </p:txBody>
      </p:sp>
    </p:spTree>
    <p:extLst>
      <p:ext uri="{BB962C8B-B14F-4D97-AF65-F5344CB8AC3E}">
        <p14:creationId xmlns:p14="http://schemas.microsoft.com/office/powerpoint/2010/main" val="38988927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HOJE SOU FELIZ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335FBF3-1AC3-47FF-8CE9-A0558EEA7B6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Trevas não há mais,</a:t>
            </a:r>
          </a:p>
          <a:p>
            <a:r>
              <a:rPr lang="pt-BR" dirty="0"/>
              <a:t>Raia a luz do Céu; </a:t>
            </a:r>
          </a:p>
          <a:p>
            <a:r>
              <a:rPr lang="pt-BR" dirty="0"/>
              <a:t>Eu já sei que </a:t>
            </a:r>
          </a:p>
          <a:p>
            <a:r>
              <a:rPr lang="pt-BR" dirty="0"/>
              <a:t>sou do meu Senhor </a:t>
            </a:r>
          </a:p>
          <a:p>
            <a:r>
              <a:rPr lang="pt-BR" dirty="0"/>
              <a:t>E Ele é meu.</a:t>
            </a:r>
          </a:p>
        </p:txBody>
      </p:sp>
    </p:spTree>
    <p:extLst>
      <p:ext uri="{BB962C8B-B14F-4D97-AF65-F5344CB8AC3E}">
        <p14:creationId xmlns:p14="http://schemas.microsoft.com/office/powerpoint/2010/main" val="8374315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HOJE SOU FELIZ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 muitas tentações </a:t>
            </a:r>
          </a:p>
          <a:p>
            <a:r>
              <a:rPr lang="pt-BR" dirty="0"/>
              <a:t>me sobrevêm, </a:t>
            </a:r>
          </a:p>
          <a:p>
            <a:r>
              <a:rPr lang="pt-BR" dirty="0"/>
              <a:t>Para Ele vou; </a:t>
            </a:r>
          </a:p>
        </p:txBody>
      </p:sp>
    </p:spTree>
    <p:extLst>
      <p:ext uri="{BB962C8B-B14F-4D97-AF65-F5344CB8AC3E}">
        <p14:creationId xmlns:p14="http://schemas.microsoft.com/office/powerpoint/2010/main" val="5505993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HOJE SOU FELIZ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Recebo forças que </a:t>
            </a:r>
          </a:p>
          <a:p>
            <a:r>
              <a:rPr lang="pt-BR" dirty="0"/>
              <a:t>do Céu me vêm,</a:t>
            </a:r>
          </a:p>
          <a:p>
            <a:r>
              <a:rPr lang="pt-BR" dirty="0"/>
              <a:t>Se com Ele estou! </a:t>
            </a:r>
          </a:p>
        </p:txBody>
      </p:sp>
    </p:spTree>
    <p:extLst>
      <p:ext uri="{BB962C8B-B14F-4D97-AF65-F5344CB8AC3E}">
        <p14:creationId xmlns:p14="http://schemas.microsoft.com/office/powerpoint/2010/main" val="4694735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HOJE SOU FELIZ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41BC0E9-5671-439C-8AC7-3268727DC1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Hoje sou feliz, </a:t>
            </a:r>
          </a:p>
          <a:p>
            <a:r>
              <a:rPr lang="pt-BR" dirty="0"/>
              <a:t>Já não há temor, </a:t>
            </a:r>
          </a:p>
          <a:p>
            <a:r>
              <a:rPr lang="pt-BR" dirty="0"/>
              <a:t>Vou permanecer </a:t>
            </a:r>
          </a:p>
          <a:p>
            <a:r>
              <a:rPr lang="pt-BR" dirty="0"/>
              <a:t>Junto ao Salvador;</a:t>
            </a:r>
          </a:p>
        </p:txBody>
      </p:sp>
    </p:spTree>
    <p:extLst>
      <p:ext uri="{BB962C8B-B14F-4D97-AF65-F5344CB8AC3E}">
        <p14:creationId xmlns:p14="http://schemas.microsoft.com/office/powerpoint/2010/main" val="8210787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HOJE SOU FELIZ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335FBF3-1AC3-47FF-8CE9-A0558EEA7B6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Trevas não há mais,</a:t>
            </a:r>
          </a:p>
          <a:p>
            <a:r>
              <a:rPr lang="pt-BR" dirty="0"/>
              <a:t>Raia a luz do Céu; </a:t>
            </a:r>
          </a:p>
          <a:p>
            <a:r>
              <a:rPr lang="pt-BR" dirty="0"/>
              <a:t>Eu já sei que </a:t>
            </a:r>
          </a:p>
          <a:p>
            <a:r>
              <a:rPr lang="pt-BR" dirty="0"/>
              <a:t>sou do meu Senhor </a:t>
            </a:r>
          </a:p>
          <a:p>
            <a:r>
              <a:rPr lang="pt-BR" dirty="0"/>
              <a:t>E Ele é meu.</a:t>
            </a:r>
          </a:p>
        </p:txBody>
      </p:sp>
    </p:spTree>
    <p:extLst>
      <p:ext uri="{BB962C8B-B14F-4D97-AF65-F5344CB8AC3E}">
        <p14:creationId xmlns:p14="http://schemas.microsoft.com/office/powerpoint/2010/main" val="22211327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1687</TotalTime>
  <Words>236</Words>
  <Application>Microsoft Office PowerPoint</Application>
  <PresentationFormat>Apresentação na tela (16:9)</PresentationFormat>
  <Paragraphs>71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HOJE SOU FELIZ</vt:lpstr>
      <vt:lpstr>HOJE SOU FELIZ</vt:lpstr>
      <vt:lpstr>HOJE SOU FELIZ</vt:lpstr>
      <vt:lpstr>HOJE SOU FELIZ</vt:lpstr>
      <vt:lpstr>HOJE SOU FELIZ</vt:lpstr>
      <vt:lpstr>HOJE SOU FELIZ</vt:lpstr>
      <vt:lpstr>HOJE SOU FELIZ</vt:lpstr>
      <vt:lpstr>HOJE SOU FELIZ</vt:lpstr>
      <vt:lpstr>HOJE SOU FELIZ</vt:lpstr>
      <vt:lpstr>HOJE SOU FELIZ</vt:lpstr>
      <vt:lpstr>HOJE SOU FELIZ</vt:lpstr>
      <vt:lpstr>HOJE SOU FELIZ</vt:lpstr>
      <vt:lpstr>HOJE SOU FELIZ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2019-06-12T22:19:13Z</dcterms:modified>
</cp:coreProperties>
</file>

<file path=docProps/thumbnail.jpeg>
</file>